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27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6515D267-F633-FA97-2B95-781082C3CC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profnit</cp:lastModifiedBy>
  <cp:revision>1</cp:revision>
  <dcterms:modified xsi:type="dcterms:W3CDTF">2023-10-17T19:10:24Z</dcterms:modified>
</cp:coreProperties>
</file>