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98291C-0C68-6AD2-A750-09481C8026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E8CD84A-D918-161C-E29C-F37BDB5F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2988C60-745B-23C2-CCD1-FA3F9C12CC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3013FB2-62C0-000F-2E7F-ACE35D6A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A0149A2-1B93-99F6-A759-000B1B17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6688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E2D075-1FD6-D858-5050-7881D77E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C9825F1-9F7A-183E-D1D7-E5BABF3400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EAF38EE-89B4-C886-D16E-D7F5D7CD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951F253-BA91-E4EA-A8FC-118803AD1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9C52353-CF2D-2617-B441-0DB4731A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873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A44EF1-1C7F-C552-3C7B-918316D67C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20C60B-BF20-5405-FD62-72A7F8234C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2F0B4F0-60A5-7389-9757-9B938B16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D3F1B2-7C70-0EB5-9CE9-720500FFC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5D79563-7D69-0FA2-34D5-522286BE2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9755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576A2A-E361-09C1-AA8E-488DF1A63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7B6D2B-0158-3D8C-FF13-A72E4BEE7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C5CE6F-0927-8946-9E41-F9D1CA5C5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9CD3A4-6819-0AAF-C8E6-24FD64D54B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B70A4D-02D4-6F05-35D6-9E88F2C5F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50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C69B1D-8ECD-2B94-072A-D6D2DA038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1328AD-B166-A283-C582-1BC9F4D729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FE7801-4D0D-291C-AD42-7A9CE6FA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EE4139-9AFB-9C9D-EC9A-E95FA7981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D7C085D-2C13-2F8A-38F4-B8C8067D2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92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C14554-EEB4-2AB7-DBB0-F9E4A6CA4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DCDC52-96BA-4685-EDE6-87712E0FAC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D9A323-D186-BEED-1DAE-99385BA378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506FDE-2A0B-26D2-402B-19F1A45C5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AD11053-9842-D46A-3B11-A60D9185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316ABC9-FB6D-D801-A8A2-803352575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2657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9B5AE7-E3AD-9580-7238-90F9C822C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A5A1BB-17E0-9783-1F78-44EB200DB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9AD620-853B-E1BB-FF1C-C69505541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BD29D3-C444-F16D-18E5-588CE086B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BCDB172-1E40-A76D-4A99-B640D32377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578236D-9501-5F2D-34A2-399ECDF15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5D72A7B-2A61-7559-9215-906694B6B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32B561-C4F8-CD49-166E-496519F09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750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F4C96-3DA0-E4E6-D7D1-428D23B96F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9A2E24-C007-5A2F-FB58-6438435B4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BE191B9-0B40-339F-5789-99E3485B6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8E13FD70-5387-D9A3-3C0F-F152FC455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987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1D63838-3B97-9F36-AD1A-AF5B1F608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2EE3111-6BD6-7899-8C77-99ED2741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091D63F-A2EA-264C-C23F-43642441C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445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92939D-3E35-628A-4D02-BE18AA412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97DC83-FF68-F8A8-089D-5AE8006DE6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5771D46-585C-8400-079E-16676D037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ADC2F8-8216-5EBC-B4AA-EF83B6268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376CA7-C170-BF9E-84CC-51D037BF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2A0069-8D61-80B3-42D9-11A6E13B7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65442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477FD-BBEF-AAD4-FF85-85CC18B85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3735711-9083-9172-2432-50531AFBCB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B58D96D-01EB-08C5-D8A5-863B836C9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48C269-4B22-F98B-F15C-31EB03F4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E465F9-8010-DD71-54F4-D092ABCE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CFF61E8-FD64-D7D4-4A70-822BE2CC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1741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E13D2A74-AC4A-81DF-9BB4-E4522652D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619E11B-CC13-A858-5F2B-5CE7E208D1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B4062C-1849-CFB7-39B9-58C52ED6EA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25D468-48B7-4F1E-B15F-096A968A9EED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D23279-1003-944D-88D0-0FEB38BD7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6CDB197-A086-6208-9002-9D67E0CEDE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A825DB-A267-452A-BC94-7C2C72423B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5444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25E67-3B06-54DE-7E09-CF79B24FF6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374D39-678B-6DDF-F589-A5754B7FB5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AutoShape 2">
            <a:extLst>
              <a:ext uri="{FF2B5EF4-FFF2-40B4-BE49-F238E27FC236}">
                <a16:creationId xmlns:a16="http://schemas.microsoft.com/office/drawing/2014/main" id="{C87CF34C-0229-D473-CBF2-FE4D9C0DCC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6" name="Imagem 5" descr="Interface gráfica do usuário, Texto, Aplicativo&#10;&#10;Descrição gerada automaticamente">
            <a:extLst>
              <a:ext uri="{FF2B5EF4-FFF2-40B4-BE49-F238E27FC236}">
                <a16:creationId xmlns:a16="http://schemas.microsoft.com/office/drawing/2014/main" id="{8AFACE68-71B9-2515-9718-2B97AC86B1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801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projetos.lede@gmail.com</dc:creator>
  <cp:lastModifiedBy>projetos.lede@gmail.com</cp:lastModifiedBy>
  <cp:revision>1</cp:revision>
  <dcterms:created xsi:type="dcterms:W3CDTF">2024-04-29T13:33:43Z</dcterms:created>
  <dcterms:modified xsi:type="dcterms:W3CDTF">2024-04-29T13:36:10Z</dcterms:modified>
</cp:coreProperties>
</file>